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20BD1-2F3B-4113-90D7-C72B756FBD06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D242E-3956-43C4-AB26-7B4A3FD33F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18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D242E-3956-43C4-AB26-7B4A3FD33F4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74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28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21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74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03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17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23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66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54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00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49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1841-AC10-477A-A3CB-9A7755CBBCAB}" type="datetimeFigureOut">
              <a:rPr lang="tr-TR" smtClean="0"/>
              <a:t>16.3.2023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F97A-F0F4-42D6-B0CB-61114212A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9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ARKADAŞLAR;</a:t>
            </a:r>
          </a:p>
          <a:p>
            <a:pPr marL="0" indent="0">
              <a:buNone/>
            </a:pPr>
            <a:r>
              <a:rPr lang="tr-TR" dirty="0" smtClean="0"/>
              <a:t>OKUL/ KURUMLARIMIZDAN </a:t>
            </a:r>
            <a:r>
              <a:rPr lang="tr-TR" b="1" dirty="0" smtClean="0"/>
              <a:t>İSİMLERİ DEĞİŞENLERİN </a:t>
            </a:r>
            <a:r>
              <a:rPr lang="tr-TR" dirty="0" smtClean="0"/>
              <a:t>SIFIR ATIK SİSTEMİNDE İSİM DEĞİŞİKLİKLERİNİ YAPMASI İÇİN AŞAĞIDAKİ ADIMLARI TAKİP ETMESİ GEREKMEKTEDİR. İSİM DEĞİŞİKLİĞİ OLMAYAN OKUL VE KURUMLARIMIZI KONU İLGİLENDİRMEMEKTE OLUP, HERHANGİ BİR İŞLEM YAPMAYACAKLARDIR.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805881" y="255965"/>
            <a:ext cx="65243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dirty="0"/>
              <a:t>SIFIR ATIK SİSTEMİ UNVAN DEĞİŞİKLİĞİ</a:t>
            </a:r>
          </a:p>
        </p:txBody>
      </p:sp>
    </p:spTree>
    <p:extLst>
      <p:ext uri="{BB962C8B-B14F-4D97-AF65-F5344CB8AC3E}">
        <p14:creationId xmlns:p14="http://schemas.microsoft.com/office/powerpoint/2010/main" val="315754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8775" y="100014"/>
            <a:ext cx="8891587" cy="15672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SIFIR ATIK SİSTEMİ UNVAN DEĞİŞİKLİĞİ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1543050"/>
            <a:ext cx="11215688" cy="4051935"/>
          </a:xfrm>
          <a:prstGeom prst="rect">
            <a:avLst/>
          </a:prstGeo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1776413" y="4979932"/>
            <a:ext cx="8891587" cy="15672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/>
              <a:t>ecbs.cevre.gov.tr adresine kurum yetkilisinin e devlet şifresi ile sisteme giriş yapılır.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84775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8775" y="100014"/>
            <a:ext cx="8891587" cy="15672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SIFIR ATIK SİSTEMİ UNVAN DEĞİŞİKLİĞİ</a:t>
            </a:r>
            <a:endParaRPr lang="tr-TR" b="1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762126" y="5122807"/>
            <a:ext cx="8891587" cy="15672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/>
              <a:t>Açılan pencerenin sol tarafında bulunan Tesis(Şube) Listesi Sekmesine girilir.</a:t>
            </a:r>
            <a:endParaRPr lang="tr-TR" sz="3200" b="1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837" y="1667306"/>
            <a:ext cx="10113234" cy="409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4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8775" y="100014"/>
            <a:ext cx="8891587" cy="15672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SIFIR ATIK SİSTEMİ UNVAN DEĞİŞİKLİĞİ</a:t>
            </a:r>
            <a:endParaRPr lang="tr-TR" b="1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776413" y="4979932"/>
            <a:ext cx="8891587" cy="15672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/>
              <a:t>Tesis/Şube Listesi sayfasında işlemler kısmına girilir.</a:t>
            </a:r>
            <a:endParaRPr lang="tr-TR" sz="3200" b="1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17" y="1667306"/>
            <a:ext cx="9531178" cy="407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0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8775" y="100014"/>
            <a:ext cx="8891587" cy="15672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SIFIR ATIK SİSTEMİ UNVAN DEĞİŞİKLİĞİ</a:t>
            </a:r>
            <a:endParaRPr lang="tr-TR" b="1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776413" y="4979932"/>
            <a:ext cx="8891587" cy="15672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/>
              <a:t>Bu sayfada Unvan değişiklik Başvurusu bölümüne girilir. </a:t>
            </a:r>
            <a:endParaRPr lang="tr-TR" sz="32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5" y="1667306"/>
            <a:ext cx="9959544" cy="41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2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8775" y="100014"/>
            <a:ext cx="8891587" cy="15672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SIFIR ATIK SİSTEMİ UNVAN DEĞİŞİKLİĞİ</a:t>
            </a:r>
            <a:endParaRPr lang="tr-TR" b="1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385887" y="5290708"/>
            <a:ext cx="10415587" cy="15672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/>
              <a:t>Açılan sayfada gerekli bilgiler girilip, evraklar yüklendikten sonra başvuru formu oluştur düğmesi tıklanır.</a:t>
            </a:r>
            <a:endParaRPr lang="tr-TR" sz="32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5" y="1667306"/>
            <a:ext cx="9582150" cy="424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5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8775" y="100014"/>
            <a:ext cx="8891587" cy="156729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SIFIR ATIK SİSTEMİ UNVAN DEĞİŞİKLİĞİ</a:t>
            </a:r>
            <a:endParaRPr lang="tr-TR" b="1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385887" y="5881815"/>
            <a:ext cx="10415587" cy="7924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 smtClean="0"/>
              <a:t>Yazdır butonu ile başvuru formu yazdırılır</a:t>
            </a:r>
            <a:r>
              <a:rPr lang="tr-TR" sz="2400" b="1" dirty="0"/>
              <a:t> </a:t>
            </a:r>
            <a:r>
              <a:rPr lang="tr-TR" sz="2400" b="1" dirty="0" smtClean="0"/>
              <a:t>ve kurum yetkilisi tarafından imzalanıp, Çevre, Şehircilik ve İklim Değişikliği İl Müdürlüğüne yetkili tarafından iletilir.</a:t>
            </a:r>
            <a:endParaRPr lang="tr-TR" sz="24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179" y="1667306"/>
            <a:ext cx="10415587" cy="418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5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34761" y="1257214"/>
            <a:ext cx="9689758" cy="4229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HAZIRLAYAN : HAYRETTİN ENİS İÇİN </a:t>
            </a:r>
          </a:p>
          <a:p>
            <a:pPr marL="0" indent="0">
              <a:buNone/>
            </a:pPr>
            <a:r>
              <a:rPr lang="tr-TR" b="1" dirty="0" smtClean="0"/>
              <a:t>İL MİLLİ EĞİTİM MÜDÜRLÜĞÜ SAĞLIK HİZMETLERİ SORUMLUSU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52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160</Words>
  <Application>Microsoft Office PowerPoint</Application>
  <PresentationFormat>Geniş ekran</PresentationFormat>
  <Paragraphs>20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SIFIR ATIK SİSTEMİ UNVAN DEĞİŞİKLİĞİ</vt:lpstr>
      <vt:lpstr>SIFIR ATIK SİSTEMİ UNVAN DEĞİŞİKLİĞİ</vt:lpstr>
      <vt:lpstr>SIFIR ATIK SİSTEMİ UNVAN DEĞİŞİKLİĞİ</vt:lpstr>
      <vt:lpstr>SIFIR ATIK SİSTEMİ UNVAN DEĞİŞİKLİĞİ</vt:lpstr>
      <vt:lpstr>SIFIR ATIK SİSTEMİ UNVAN DEĞİŞİKLİĞİ</vt:lpstr>
      <vt:lpstr>SIFIR ATIK SİSTEMİ UNVAN DEĞİŞİKLİĞİ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SIFIR ATIK SİSTEMİ UNVAN DEĞİŞİKLİĞİ</dc:title>
  <dc:creator>H.EnisICIN</dc:creator>
  <cp:lastModifiedBy>Muttalip</cp:lastModifiedBy>
  <cp:revision>5</cp:revision>
  <dcterms:created xsi:type="dcterms:W3CDTF">2023-03-15T12:28:34Z</dcterms:created>
  <dcterms:modified xsi:type="dcterms:W3CDTF">2023-03-16T06:11:37Z</dcterms:modified>
</cp:coreProperties>
</file>